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18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875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8552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3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217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13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88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5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56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57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8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65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97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77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2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0299D4-4EA4-49AC-97F1-E9021C9C063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7C9A6D2-B5E5-45B7-A42C-F778F81F91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424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809C7A-73B3-B216-7969-D7050192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569" y="749679"/>
            <a:ext cx="6586861" cy="1502875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Проектная работа</a:t>
            </a:r>
            <a:br>
              <a:rPr lang="ru-RU" sz="4400" dirty="0"/>
            </a:br>
            <a:r>
              <a:rPr lang="ru-RU" sz="4400" dirty="0"/>
              <a:t>Игра </a:t>
            </a:r>
            <a:r>
              <a:rPr lang="en-US" sz="4400" dirty="0"/>
              <a:t>“</a:t>
            </a:r>
            <a:r>
              <a:rPr lang="ru-RU" sz="4400" dirty="0"/>
              <a:t>Сумма чисел</a:t>
            </a:r>
            <a:r>
              <a:rPr lang="en-US" sz="4400" dirty="0"/>
              <a:t>”</a:t>
            </a:r>
            <a:endParaRPr lang="ru-RU" sz="44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9F15FFD-6CED-1939-9FEB-691CEB27D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002" y="3206273"/>
            <a:ext cx="3967687" cy="1876311"/>
          </a:xfrm>
        </p:spPr>
        <p:txBody>
          <a:bodyPr>
            <a:normAutofit/>
          </a:bodyPr>
          <a:lstStyle/>
          <a:p>
            <a:r>
              <a:rPr lang="ru-RU" sz="2000" dirty="0"/>
              <a:t>Выполнил</a:t>
            </a:r>
            <a:r>
              <a:rPr lang="en-US" sz="2000" dirty="0"/>
              <a:t>:</a:t>
            </a:r>
            <a:r>
              <a:rPr lang="ru-RU" sz="2000" dirty="0"/>
              <a:t> </a:t>
            </a:r>
          </a:p>
          <a:p>
            <a:r>
              <a:rPr lang="ru-RU" sz="2000" dirty="0"/>
              <a:t>студент группы </a:t>
            </a:r>
            <a:r>
              <a:rPr lang="ru-RU" sz="2000" dirty="0" err="1"/>
              <a:t>ИСиП</a:t>
            </a:r>
            <a:r>
              <a:rPr lang="ru-RU" sz="2000" dirty="0"/>
              <a:t>(п) 2</a:t>
            </a:r>
            <a:r>
              <a:rPr lang="en-US" sz="2000" dirty="0"/>
              <a:t>/3</a:t>
            </a:r>
            <a:endParaRPr lang="ru-RU" sz="2000" dirty="0"/>
          </a:p>
          <a:p>
            <a:r>
              <a:rPr lang="ru-RU" sz="2000" dirty="0"/>
              <a:t>Толкачев Н.Р.</a:t>
            </a:r>
          </a:p>
          <a:p>
            <a:r>
              <a:rPr lang="ru-RU" sz="2000" dirty="0"/>
              <a:t>Проверила</a:t>
            </a:r>
            <a:r>
              <a:rPr lang="en-US" sz="2000" dirty="0"/>
              <a:t>:</a:t>
            </a:r>
            <a:r>
              <a:rPr lang="ru-RU" sz="2000" dirty="0"/>
              <a:t> Копьева М.Н.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8203A-3E2C-C5F5-3FCC-F2710ED30663}"/>
              </a:ext>
            </a:extLst>
          </p:cNvPr>
          <p:cNvSpPr txBox="1"/>
          <p:nvPr/>
        </p:nvSpPr>
        <p:spPr>
          <a:xfrm>
            <a:off x="5108726" y="5986509"/>
            <a:ext cx="197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Калуга 2023 г.</a:t>
            </a:r>
          </a:p>
        </p:txBody>
      </p:sp>
    </p:spTree>
    <p:extLst>
      <p:ext uri="{BB962C8B-B14F-4D97-AF65-F5344CB8AC3E}">
        <p14:creationId xmlns:p14="http://schemas.microsoft.com/office/powerpoint/2010/main" val="336300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AA0ED-39F7-C3D6-C244-0EE13D6B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4" y="172783"/>
            <a:ext cx="11993732" cy="128315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Обновляем заголовок </a:t>
            </a:r>
            <a:r>
              <a:rPr lang="en-US" dirty="0"/>
              <a:t>“</a:t>
            </a:r>
            <a:r>
              <a:rPr lang="ru-RU" dirty="0"/>
              <a:t>текущий уровень сложности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234AC7-51DC-E213-748E-E1C2C6F6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34" y="1713188"/>
            <a:ext cx="11993731" cy="1055250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на кнопки уровней сложности меняем </a:t>
            </a:r>
            <a:r>
              <a:rPr lang="ru-RU" dirty="0" smtClean="0"/>
              <a:t>название уровня сложности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smtClean="0"/>
              <a:t>выбранный.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D59540-BAB8-74BB-A77F-1EA3C168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97" y="2498150"/>
            <a:ext cx="7883875" cy="1919173"/>
          </a:xfrm>
          <a:prstGeom prst="rect">
            <a:avLst/>
          </a:prstGeom>
        </p:spPr>
      </p:pic>
      <p:pic>
        <p:nvPicPr>
          <p:cNvPr id="6" name="D241F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2671" y="4605704"/>
            <a:ext cx="942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CC1AF-1F25-465B-BE4E-C2F86212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8" y="195309"/>
            <a:ext cx="9622763" cy="969638"/>
          </a:xfrm>
        </p:spPr>
        <p:txBody>
          <a:bodyPr/>
          <a:lstStyle/>
          <a:p>
            <a:pPr algn="ctr"/>
            <a:r>
              <a:rPr lang="ru-RU" dirty="0"/>
              <a:t>Устанавливаем временной интервал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32E0BE-D206-E341-E9F4-733966C8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32" y="1316362"/>
            <a:ext cx="11859936" cy="9696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В соответствии с выбранным уровнем сложности устанавливаем временной интервал между </a:t>
            </a:r>
            <a:r>
              <a:rPr lang="ru-RU" dirty="0" smtClean="0"/>
              <a:t>появлениями  чисел.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FC2979-E4D4-0C38-32BA-006C6481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83" y="2575980"/>
            <a:ext cx="7276034" cy="20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7BE82-3F46-C957-CDDF-0A6E01F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0" y="229011"/>
            <a:ext cx="11585359" cy="783207"/>
          </a:xfrm>
        </p:spPr>
        <p:txBody>
          <a:bodyPr/>
          <a:lstStyle/>
          <a:p>
            <a:pPr algn="ctr"/>
            <a:r>
              <a:rPr lang="ru-RU" dirty="0"/>
              <a:t>Устанавливаем количество попыток ввода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CC831-A49B-159F-3AFE-C12A8364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43" y="1189607"/>
            <a:ext cx="11762913" cy="111398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В соответствии с выбранным уровнем сложности устанавливаем количество попыток ввода правильного ответа (количество жизней).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B201CD-D150-FE5B-B9CE-1475C6FA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89" y="2815846"/>
            <a:ext cx="6601622" cy="12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3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47078-51D8-AC90-AC77-78126B27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262" y="204186"/>
            <a:ext cx="11141476" cy="1298112"/>
          </a:xfrm>
        </p:spPr>
        <p:txBody>
          <a:bodyPr/>
          <a:lstStyle/>
          <a:p>
            <a:pPr algn="ctr"/>
            <a:r>
              <a:rPr lang="ru-RU" dirty="0" smtClean="0"/>
              <a:t>Добавление </a:t>
            </a:r>
            <a:r>
              <a:rPr lang="ru-RU" dirty="0"/>
              <a:t>функционала кнопки </a:t>
            </a:r>
            <a:r>
              <a:rPr lang="en-US" dirty="0"/>
              <a:t>“</a:t>
            </a:r>
            <a:r>
              <a:rPr lang="ru-RU" dirty="0"/>
              <a:t>начать игру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BE554-82BB-712E-40C5-0CDD6E927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72" y="1775534"/>
            <a:ext cx="11825056" cy="96647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на кнопку </a:t>
            </a:r>
            <a:r>
              <a:rPr lang="en-US" dirty="0"/>
              <a:t>“</a:t>
            </a:r>
            <a:r>
              <a:rPr lang="ru-RU" dirty="0"/>
              <a:t>Начать игру</a:t>
            </a:r>
            <a:r>
              <a:rPr lang="en-US" dirty="0"/>
              <a:t>”</a:t>
            </a:r>
            <a:r>
              <a:rPr lang="ru-RU" dirty="0"/>
              <a:t> убираем кнопки </a:t>
            </a:r>
            <a:r>
              <a:rPr lang="ru-RU" dirty="0" smtClean="0"/>
              <a:t>главного меню</a:t>
            </a:r>
            <a:r>
              <a:rPr lang="en-US" dirty="0" smtClean="0"/>
              <a:t> </a:t>
            </a:r>
            <a:r>
              <a:rPr lang="ru-RU" dirty="0"/>
              <a:t>и заголовок</a:t>
            </a:r>
            <a:r>
              <a:rPr lang="en-US" dirty="0"/>
              <a:t>,</a:t>
            </a:r>
            <a:r>
              <a:rPr lang="ru-RU" dirty="0"/>
              <a:t> запускаем таймер обратного </a:t>
            </a:r>
            <a:r>
              <a:rPr lang="ru-RU" dirty="0" smtClean="0"/>
              <a:t>отсчета</a:t>
            </a:r>
            <a:r>
              <a:rPr lang="en-US" dirty="0"/>
              <a:t>,</a:t>
            </a:r>
            <a:r>
              <a:rPr lang="ru-RU" dirty="0"/>
              <a:t> после которого начнется сама игра.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CC518D-D0D5-6DF5-1989-02602F42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96" y="3111129"/>
            <a:ext cx="5380207" cy="20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817FDB-3898-E7B5-A137-97D28CB5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778" y="230820"/>
            <a:ext cx="10226444" cy="90749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Обновление таймера обратного </a:t>
            </a:r>
            <a:r>
              <a:rPr lang="ru-RU" dirty="0" smtClean="0"/>
              <a:t>отсчета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CE795D-4D53-8A4A-3AC5-C3C307EC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05" y="1313895"/>
            <a:ext cx="11771790" cy="66122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Обновляем таймер обратного </a:t>
            </a:r>
            <a:r>
              <a:rPr lang="ru-RU" dirty="0" smtClean="0"/>
              <a:t>отсчета </a:t>
            </a:r>
            <a:r>
              <a:rPr lang="ru-RU" dirty="0"/>
              <a:t>и по </a:t>
            </a:r>
            <a:r>
              <a:rPr lang="ru-RU" dirty="0" smtClean="0"/>
              <a:t>истечении </a:t>
            </a:r>
            <a:r>
              <a:rPr lang="ru-RU" dirty="0"/>
              <a:t>таймера запускаем </a:t>
            </a:r>
            <a:r>
              <a:rPr lang="ru-RU" dirty="0" smtClean="0"/>
              <a:t>игру.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30066-F808-70C6-C3E6-720ED676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828" y="2565548"/>
            <a:ext cx="5082344" cy="17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2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39D63-7268-78DD-5D9B-1879B81D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976" y="186432"/>
            <a:ext cx="3506048" cy="960760"/>
          </a:xfrm>
        </p:spPr>
        <p:txBody>
          <a:bodyPr/>
          <a:lstStyle/>
          <a:p>
            <a:pPr algn="ctr"/>
            <a:r>
              <a:rPr lang="ru-RU" dirty="0"/>
              <a:t>Запуск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6447B-A943-7186-E0EF-FB3E63401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03" y="1175798"/>
            <a:ext cx="11797793" cy="637220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Выводим 10 случайных чисел на </a:t>
            </a:r>
            <a:r>
              <a:rPr lang="ru-RU" dirty="0" smtClean="0"/>
              <a:t>экран с установленной периодичностью.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A3AF9D-0BCF-942F-2459-A3439FF1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02" y="2237948"/>
            <a:ext cx="4958996" cy="15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23AA3-D046-2D76-2D77-B11E5428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936" y="275372"/>
            <a:ext cx="8534400" cy="809840"/>
          </a:xfrm>
        </p:spPr>
        <p:txBody>
          <a:bodyPr/>
          <a:lstStyle/>
          <a:p>
            <a:pPr algn="ctr"/>
            <a:r>
              <a:rPr lang="ru-RU" dirty="0"/>
              <a:t>Генерируем случайные числа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43771-1364-C2E2-6DFC-04A8453AD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82" y="1251752"/>
            <a:ext cx="11754035" cy="62571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Создаем 10 случайных чисел в диапазоне от -25 до 25.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815EC-81DD-7E3C-6D04-FD25E484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45" y="2306332"/>
            <a:ext cx="5246110" cy="224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08749-47C3-7087-20C6-5952B7A5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116" y="336529"/>
            <a:ext cx="5210561" cy="836473"/>
          </a:xfrm>
        </p:spPr>
        <p:txBody>
          <a:bodyPr/>
          <a:lstStyle/>
          <a:p>
            <a:pPr algn="ctr"/>
            <a:r>
              <a:rPr lang="ru-RU" dirty="0"/>
              <a:t>Ответ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8DA9B-D61C-8455-F1ED-3DB273D75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32" y="1341678"/>
            <a:ext cx="11859936" cy="836474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После вывода 10 случайных чисел на экран создаем заголовок и </a:t>
            </a:r>
            <a:r>
              <a:rPr lang="ru-RU" dirty="0" smtClean="0"/>
              <a:t>поле</a:t>
            </a:r>
            <a:r>
              <a:rPr lang="ru-RU" dirty="0" smtClean="0"/>
              <a:t> </a:t>
            </a:r>
            <a:r>
              <a:rPr lang="ru-RU" dirty="0"/>
              <a:t>для ввода ответа </a:t>
            </a:r>
            <a:r>
              <a:rPr lang="ru-RU" dirty="0" smtClean="0"/>
              <a:t>пользователя (сумма 10 выведенных чисел).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B35ED5-5B09-15C0-FC4D-EC981205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49" y="2582066"/>
            <a:ext cx="6715893" cy="27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1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4992F-1B4D-1D87-51C4-4DE468CF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496" y="221942"/>
            <a:ext cx="8078048" cy="712185"/>
          </a:xfrm>
        </p:spPr>
        <p:txBody>
          <a:bodyPr/>
          <a:lstStyle/>
          <a:p>
            <a:pPr algn="ctr"/>
            <a:r>
              <a:rPr lang="ru-RU" dirty="0"/>
              <a:t>Проверка ответа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82C625-081B-4293-11E5-A60FA89B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30" y="1171852"/>
            <a:ext cx="11842180" cy="1162975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Проверяем соответствие ответа пользователя сумме чисел. Если ответ </a:t>
            </a:r>
            <a:r>
              <a:rPr lang="ru-RU" dirty="0" smtClean="0"/>
              <a:t>правильный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/>
              <a:t>заканчиваем игру</a:t>
            </a:r>
            <a:r>
              <a:rPr lang="en-US" dirty="0"/>
              <a:t>, </a:t>
            </a:r>
            <a:r>
              <a:rPr lang="ru-RU" dirty="0"/>
              <a:t>если </a:t>
            </a:r>
            <a:r>
              <a:rPr lang="ru-RU" dirty="0" smtClean="0"/>
              <a:t>нет</a:t>
            </a:r>
            <a:r>
              <a:rPr lang="en-US" dirty="0" smtClean="0"/>
              <a:t> -</a:t>
            </a:r>
            <a:r>
              <a:rPr lang="ru-RU" dirty="0" smtClean="0"/>
              <a:t> </a:t>
            </a:r>
            <a:r>
              <a:rPr lang="ru-RU" dirty="0"/>
              <a:t>выводим оставшееся количество попыток и просим пользователя еще раз ввести ответ.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7625C6-86B4-9CB3-F304-BF36BF1C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4" y="2335159"/>
            <a:ext cx="6146769" cy="20785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704F3F-36D1-1814-6980-A230265B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75" y="2332825"/>
            <a:ext cx="5307140" cy="33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0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B85E2-FB89-25F4-00BE-1A10DDEF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31" y="248574"/>
            <a:ext cx="4524337" cy="898616"/>
          </a:xfrm>
        </p:spPr>
        <p:txBody>
          <a:bodyPr/>
          <a:lstStyle/>
          <a:p>
            <a:pPr algn="ctr"/>
            <a:r>
              <a:rPr lang="ru-RU" dirty="0"/>
              <a:t>завершение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F87B4A-8A11-0280-1B6F-39B29C90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54" y="1227090"/>
            <a:ext cx="11851690" cy="89861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После того как пользователь ввел правильное число или потратил все попытки </a:t>
            </a:r>
            <a:r>
              <a:rPr lang="ru-RU" dirty="0" smtClean="0"/>
              <a:t>ввода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ru-RU" dirty="0"/>
              <a:t>удаляем </a:t>
            </a:r>
            <a:r>
              <a:rPr lang="ru-RU" dirty="0" smtClean="0"/>
              <a:t>поле ввода</a:t>
            </a:r>
            <a:r>
              <a:rPr lang="en-US" dirty="0" smtClean="0"/>
              <a:t> </a:t>
            </a:r>
            <a:r>
              <a:rPr lang="ru-RU" dirty="0"/>
              <a:t>и завершаем игру.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0445F3-AFAB-B4E4-344B-74650F3A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84" y="2727393"/>
            <a:ext cx="3508032" cy="14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A8D27-6436-74EB-5981-8522FE76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609" y="491971"/>
            <a:ext cx="4686779" cy="756410"/>
          </a:xfrm>
        </p:spPr>
        <p:txBody>
          <a:bodyPr/>
          <a:lstStyle/>
          <a:p>
            <a:pPr algn="ctr"/>
            <a:r>
              <a:rPr lang="ru-RU" dirty="0"/>
              <a:t>Импорт модулей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F41C4-30B0-9CD0-77C4-96F1E77E0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" y="1902042"/>
            <a:ext cx="11833934" cy="8500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Импортируем модули </a:t>
            </a:r>
            <a:r>
              <a:rPr lang="en-US" dirty="0"/>
              <a:t>Python, </a:t>
            </a:r>
            <a:r>
              <a:rPr lang="ru-RU" dirty="0"/>
              <a:t>которые понадобятся для графического оформления игры и логической структуры игры.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E4BFA9-E431-F228-6DE2-3EF1BBE6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82" y="3556659"/>
            <a:ext cx="3312435" cy="12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56030-5FDF-5B0D-8477-5CC7A020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31" y="142981"/>
            <a:ext cx="6213738" cy="836473"/>
          </a:xfrm>
        </p:spPr>
        <p:txBody>
          <a:bodyPr/>
          <a:lstStyle/>
          <a:p>
            <a:pPr algn="ctr"/>
            <a:r>
              <a:rPr lang="ru-RU" dirty="0"/>
              <a:t>Экран завершения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3E3B94-E5F2-69C7-9EEE-6BE2B020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04" y="945296"/>
            <a:ext cx="11824424" cy="111842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Создаем две кнопки </a:t>
            </a:r>
            <a:r>
              <a:rPr lang="en-US" dirty="0"/>
              <a:t> “</a:t>
            </a:r>
            <a:r>
              <a:rPr lang="ru-RU" dirty="0"/>
              <a:t>Сыграть снова</a:t>
            </a:r>
            <a:r>
              <a:rPr lang="en-US" dirty="0"/>
              <a:t>”</a:t>
            </a:r>
            <a:r>
              <a:rPr lang="ru-RU" dirty="0"/>
              <a:t> и</a:t>
            </a:r>
            <a:r>
              <a:rPr lang="en-US" dirty="0"/>
              <a:t> “</a:t>
            </a:r>
            <a:r>
              <a:rPr lang="ru-RU" dirty="0"/>
              <a:t>Выйти в главное меню</a:t>
            </a:r>
            <a:r>
              <a:rPr lang="en-US" dirty="0"/>
              <a:t>”</a:t>
            </a:r>
            <a:r>
              <a:rPr lang="ru-RU" dirty="0"/>
              <a:t> и меняем заголовок в соответствии с результатом игры. Если пользователь </a:t>
            </a:r>
            <a:r>
              <a:rPr lang="ru-RU" dirty="0" smtClean="0"/>
              <a:t>победил – </a:t>
            </a:r>
            <a:r>
              <a:rPr lang="ru-RU" dirty="0"/>
              <a:t>поздравляем его</a:t>
            </a:r>
            <a:r>
              <a:rPr lang="en-US" dirty="0"/>
              <a:t>, </a:t>
            </a:r>
            <a:r>
              <a:rPr lang="ru-RU" dirty="0"/>
              <a:t>если проиграл – выводим правильный ответ.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3FC68E-B09E-428F-01EF-7E540820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5" y="2066192"/>
            <a:ext cx="9315595" cy="21360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1A4D3B-7ABA-B0CB-A633-C178BDAE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4" y="4338070"/>
            <a:ext cx="2727797" cy="22624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235CED-5DF3-DCFD-BC5B-091D5D4E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13" y="4334608"/>
            <a:ext cx="3538709" cy="22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00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77D52-FC5B-F70E-D268-6EBEEEC7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071" y="283429"/>
            <a:ext cx="9081857" cy="1333623"/>
          </a:xfrm>
        </p:spPr>
        <p:txBody>
          <a:bodyPr/>
          <a:lstStyle/>
          <a:p>
            <a:pPr algn="ctr"/>
            <a:r>
              <a:rPr lang="ru-RU" dirty="0" smtClean="0"/>
              <a:t>Добавление </a:t>
            </a:r>
            <a:r>
              <a:rPr lang="ru-RU" dirty="0"/>
              <a:t>функционала кнопки </a:t>
            </a:r>
            <a:r>
              <a:rPr lang="en-US" dirty="0"/>
              <a:t>“</a:t>
            </a:r>
            <a:r>
              <a:rPr lang="ru-RU" dirty="0"/>
              <a:t>сыграть снова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958CF-0F67-8EBD-5651-C14EBF5C6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65" y="1742077"/>
            <a:ext cx="11780668" cy="841325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кнопки </a:t>
            </a:r>
            <a:r>
              <a:rPr lang="en-US" dirty="0"/>
              <a:t>“</a:t>
            </a:r>
            <a:r>
              <a:rPr lang="ru-RU" dirty="0"/>
              <a:t>Сыграть снова</a:t>
            </a:r>
            <a:r>
              <a:rPr lang="en-US" dirty="0"/>
              <a:t>”</a:t>
            </a:r>
            <a:r>
              <a:rPr lang="ru-RU" dirty="0"/>
              <a:t> удаляем экран завершения игры и начинаем </a:t>
            </a:r>
            <a:r>
              <a:rPr lang="ru-RU" dirty="0" smtClean="0"/>
              <a:t>игру </a:t>
            </a:r>
            <a:r>
              <a:rPr lang="ru-RU" dirty="0"/>
              <a:t>заново на том же уровне сложности.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F00E8A-F1D2-E119-6828-2F02D09E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70" y="2848397"/>
            <a:ext cx="5398058" cy="27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13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7D310-72A6-0295-344A-0E08F93F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326" y="213064"/>
            <a:ext cx="9191348" cy="1280355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Добавление </a:t>
            </a:r>
            <a:r>
              <a:rPr lang="ru-RU" dirty="0"/>
              <a:t>функционала кнопки </a:t>
            </a:r>
            <a:r>
              <a:rPr lang="en-US" dirty="0"/>
              <a:t>“</a:t>
            </a:r>
            <a:r>
              <a:rPr lang="ru-RU" dirty="0"/>
              <a:t>выйти в главное меню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01D7E8-8F75-EA55-15ED-21D83EEE5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60" y="1621367"/>
            <a:ext cx="11736280" cy="86438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кнопки </a:t>
            </a:r>
            <a:r>
              <a:rPr lang="en-US" dirty="0"/>
              <a:t>“</a:t>
            </a:r>
            <a:r>
              <a:rPr lang="ru-RU" dirty="0"/>
              <a:t>Выйти в главное меню</a:t>
            </a:r>
            <a:r>
              <a:rPr lang="en-US" dirty="0"/>
              <a:t>”</a:t>
            </a:r>
            <a:r>
              <a:rPr lang="ru-RU" dirty="0"/>
              <a:t> удаляем экран завершения игры и заново создаем главное меню игры.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B877EE-B613-A389-2053-D9099D54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40" y="2842925"/>
            <a:ext cx="3797319" cy="15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2A9A3-4B80-98DF-DC71-D299B8C5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126" y="195309"/>
            <a:ext cx="3807889" cy="747695"/>
          </a:xfrm>
        </p:spPr>
        <p:txBody>
          <a:bodyPr/>
          <a:lstStyle/>
          <a:p>
            <a:pPr algn="ctr"/>
            <a:r>
              <a:rPr lang="ru-RU" dirty="0"/>
              <a:t>Открытие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AFA52-B4C9-8726-D6B9-740E2985B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6" y="1145219"/>
            <a:ext cx="11812588" cy="478451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Запускаем и открываем игру во весь экран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4D42F3-2930-7D79-D4B1-F125F93E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53" y="1825885"/>
            <a:ext cx="4165693" cy="12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37E4C88-3689-F642-CA22-0702ECB1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33" y="135385"/>
            <a:ext cx="11833934" cy="565951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Игровой процесс</a:t>
            </a:r>
          </a:p>
        </p:txBody>
      </p: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354E21B7-166E-2F3B-19EC-1ACBAF130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8524" y="860355"/>
            <a:ext cx="9514951" cy="57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CD36DF-F6AF-CDD2-B281-C42D2A7B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71D84-66D4-5356-596F-ADFA4610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993" y="420949"/>
            <a:ext cx="9010203" cy="916208"/>
          </a:xfrm>
        </p:spPr>
        <p:txBody>
          <a:bodyPr/>
          <a:lstStyle/>
          <a:p>
            <a:pPr algn="ctr"/>
            <a:r>
              <a:rPr lang="ru-RU" dirty="0"/>
              <a:t>Настройки игры </a:t>
            </a:r>
            <a:r>
              <a:rPr lang="en-US" dirty="0"/>
              <a:t>“</a:t>
            </a:r>
            <a:r>
              <a:rPr lang="ru-RU" dirty="0"/>
              <a:t>по умолчанию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2B3F6-BE3A-AA04-F41D-E7DF1E504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60" y="1786879"/>
            <a:ext cx="11922079" cy="91620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Устанавливаем первоначальный уровень сложности легкий и создаем главное меню игры.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C61463-C1D7-7E1F-0944-989A04DC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14" y="3350474"/>
            <a:ext cx="4267762" cy="1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BC64C-2838-7A5D-5E22-DACE5114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1" y="292964"/>
            <a:ext cx="8463378" cy="827594"/>
          </a:xfrm>
        </p:spPr>
        <p:txBody>
          <a:bodyPr/>
          <a:lstStyle/>
          <a:p>
            <a:pPr algn="ctr"/>
            <a:r>
              <a:rPr lang="ru-RU" dirty="0"/>
              <a:t>Создание главного меню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B6CCE0-2C74-5FDE-C5DA-6FEAE0AB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27" y="1120558"/>
            <a:ext cx="11789546" cy="501425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Создаем рамку игры</a:t>
            </a:r>
            <a:r>
              <a:rPr lang="en-US" dirty="0"/>
              <a:t>,</a:t>
            </a:r>
            <a:r>
              <a:rPr lang="ru-RU" dirty="0"/>
              <a:t> кнопки</a:t>
            </a:r>
            <a:r>
              <a:rPr lang="en-US" dirty="0"/>
              <a:t>, </a:t>
            </a:r>
            <a:r>
              <a:rPr lang="ru-RU" dirty="0"/>
              <a:t>заголовок и стили для кнопок и заголовка.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292D57-521B-90C5-816E-F2B4D7F0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2" y="1837537"/>
            <a:ext cx="11141476" cy="47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2A7482B-6150-0409-8123-2C9C6337F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89" y="134448"/>
            <a:ext cx="11752557" cy="566036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Главное меню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B67D9E-FC76-1377-43D9-7D393125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48" y="904713"/>
            <a:ext cx="8430736" cy="48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39786-A699-F06D-4EEF-B5C6124E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969" y="302005"/>
            <a:ext cx="10271464" cy="7654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Добавлени</a:t>
            </a:r>
            <a:r>
              <a:rPr lang="ru-RU" dirty="0"/>
              <a:t>е</a:t>
            </a:r>
            <a:r>
              <a:rPr lang="ru-RU" dirty="0" smtClean="0"/>
              <a:t> </a:t>
            </a:r>
            <a:r>
              <a:rPr lang="ru-RU" dirty="0"/>
              <a:t>функционала кнопки </a:t>
            </a:r>
            <a:r>
              <a:rPr lang="en-US" dirty="0"/>
              <a:t>“</a:t>
            </a:r>
            <a:r>
              <a:rPr lang="ru-RU" dirty="0"/>
              <a:t>Об игре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0EB867-11C4-1ED1-CE14-071DFF4C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91" y="1129684"/>
            <a:ext cx="11868813" cy="992080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на кнопку </a:t>
            </a:r>
            <a:r>
              <a:rPr lang="en-US" dirty="0"/>
              <a:t>“</a:t>
            </a:r>
            <a:r>
              <a:rPr lang="ru-RU" dirty="0"/>
              <a:t>Об игре</a:t>
            </a:r>
            <a:r>
              <a:rPr lang="en-US" dirty="0"/>
              <a:t>”</a:t>
            </a:r>
            <a:r>
              <a:rPr lang="ru-RU" dirty="0"/>
              <a:t> убираются кнопки главного меню и заголовок</a:t>
            </a:r>
            <a:r>
              <a:rPr lang="en-US" dirty="0"/>
              <a:t>, </a:t>
            </a:r>
            <a:r>
              <a:rPr lang="ru-RU" dirty="0"/>
              <a:t>появляется текст краткого описания игры и кнопка </a:t>
            </a:r>
            <a:r>
              <a:rPr lang="en-US" dirty="0"/>
              <a:t>“</a:t>
            </a:r>
            <a:r>
              <a:rPr lang="ru-RU" dirty="0"/>
              <a:t>Закрыть</a:t>
            </a:r>
            <a:r>
              <a:rPr lang="en-US" dirty="0"/>
              <a:t>”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BC988A-E42C-411B-82B2-BE73E9DB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2" y="2397651"/>
            <a:ext cx="11868813" cy="40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2956A-B123-7C45-610F-FA54F408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7" y="247752"/>
            <a:ext cx="11718525" cy="996271"/>
          </a:xfrm>
        </p:spPr>
        <p:txBody>
          <a:bodyPr/>
          <a:lstStyle/>
          <a:p>
            <a:pPr algn="ctr"/>
            <a:r>
              <a:rPr lang="ru-RU" dirty="0"/>
              <a:t>Добавления функционала кнопки </a:t>
            </a:r>
            <a:r>
              <a:rPr lang="en-US" dirty="0"/>
              <a:t>“</a:t>
            </a:r>
            <a:r>
              <a:rPr lang="ru-RU" dirty="0"/>
              <a:t>закрыть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72659A-6368-6378-F8B3-48962C448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37" y="1342749"/>
            <a:ext cx="11718524" cy="7168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При нажатии на кнопку </a:t>
            </a:r>
            <a:r>
              <a:rPr lang="en-US" dirty="0"/>
              <a:t>“</a:t>
            </a:r>
            <a:r>
              <a:rPr lang="ru-RU" dirty="0"/>
              <a:t>Закрыть</a:t>
            </a:r>
            <a:r>
              <a:rPr lang="en-US" dirty="0"/>
              <a:t>”</a:t>
            </a:r>
            <a:r>
              <a:rPr lang="ru-RU" dirty="0"/>
              <a:t> убирается текст краткого описания</a:t>
            </a:r>
            <a:r>
              <a:rPr lang="en-US" dirty="0"/>
              <a:t>,</a:t>
            </a:r>
            <a:r>
              <a:rPr lang="ru-RU" dirty="0"/>
              <a:t> кнопка </a:t>
            </a:r>
            <a:r>
              <a:rPr lang="en-US" dirty="0"/>
              <a:t>“</a:t>
            </a:r>
            <a:r>
              <a:rPr lang="ru-RU" dirty="0"/>
              <a:t>Закрыть</a:t>
            </a:r>
            <a:r>
              <a:rPr lang="en-US" dirty="0"/>
              <a:t>”</a:t>
            </a:r>
            <a:r>
              <a:rPr lang="ru-RU" dirty="0"/>
              <a:t>и пользователь возвращается в главное меню.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6E7C4-5177-A574-E117-F030C655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95" y="2464672"/>
            <a:ext cx="4675809" cy="21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2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D52C33-DF98-F630-9905-F3C1467D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70" y="220134"/>
            <a:ext cx="11825057" cy="61683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Краткая информация об игре.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353822-529C-B0BB-9F24-B56D883C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93" y="953961"/>
            <a:ext cx="10420812" cy="55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0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F00A-F1B4-1144-B50D-6B37C293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58834" cy="1280357"/>
          </a:xfrm>
        </p:spPr>
        <p:txBody>
          <a:bodyPr/>
          <a:lstStyle/>
          <a:p>
            <a:pPr algn="ctr"/>
            <a:r>
              <a:rPr lang="ru-RU" dirty="0"/>
              <a:t>Добавления функционала кнопки </a:t>
            </a:r>
            <a:r>
              <a:rPr lang="en-US" dirty="0"/>
              <a:t>“</a:t>
            </a:r>
            <a:r>
              <a:rPr lang="ru-RU" dirty="0"/>
              <a:t>выбрать уровень сложности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4FCE42-8D44-FB1A-DFDF-E476DD847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2694"/>
            <a:ext cx="12058834" cy="116178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При нажатии на кнопку </a:t>
            </a:r>
            <a:r>
              <a:rPr lang="en-US" dirty="0"/>
              <a:t>“</a:t>
            </a:r>
            <a:r>
              <a:rPr lang="ru-RU" dirty="0"/>
              <a:t>Выбрать уровень сложности</a:t>
            </a:r>
            <a:r>
              <a:rPr lang="en-US" dirty="0"/>
              <a:t>”</a:t>
            </a:r>
            <a:r>
              <a:rPr lang="ru-RU" dirty="0"/>
              <a:t> создаются 4 кнопки с уровнями сложности</a:t>
            </a:r>
            <a:r>
              <a:rPr lang="en-US" dirty="0"/>
              <a:t>,</a:t>
            </a:r>
            <a:r>
              <a:rPr lang="ru-RU" dirty="0"/>
              <a:t> а при повторном нажатии на кнопку созданные кнопки пропадают.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872F3-B583-B56A-2BA6-AC68824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2" y="2171021"/>
            <a:ext cx="8883872" cy="35439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46" y="2395330"/>
            <a:ext cx="301527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8932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219</TotalTime>
  <Words>494</Words>
  <Application>Microsoft Office PowerPoint</Application>
  <PresentationFormat>Широкоэкранный</PresentationFormat>
  <Paragraphs>49</Paragraphs>
  <Slides>25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Century Gothic</vt:lpstr>
      <vt:lpstr>Wingdings 3</vt:lpstr>
      <vt:lpstr>Сектор</vt:lpstr>
      <vt:lpstr>Проектная работа Игра “Сумма чисел”</vt:lpstr>
      <vt:lpstr>Импорт модулей</vt:lpstr>
      <vt:lpstr>Настройки игры “по умолчанию”</vt:lpstr>
      <vt:lpstr>Создание главного меню игры</vt:lpstr>
      <vt:lpstr>Презентация PowerPoint</vt:lpstr>
      <vt:lpstr>Добавление функционала кнопки “Об игре”</vt:lpstr>
      <vt:lpstr>Добавления функционала кнопки “закрыть”</vt:lpstr>
      <vt:lpstr>Презентация PowerPoint</vt:lpstr>
      <vt:lpstr>Добавления функционала кнопки “выбрать уровень сложности”</vt:lpstr>
      <vt:lpstr>Обновляем заголовок “текущий уровень сложности”</vt:lpstr>
      <vt:lpstr>Устанавливаем временной интервал</vt:lpstr>
      <vt:lpstr>Устанавливаем количество попыток ввода</vt:lpstr>
      <vt:lpstr>Добавление функционала кнопки “начать игру”</vt:lpstr>
      <vt:lpstr>Обновление таймера обратного отсчета</vt:lpstr>
      <vt:lpstr>Запуск игры</vt:lpstr>
      <vt:lpstr>Генерируем случайные числа</vt:lpstr>
      <vt:lpstr>Ответ пользователя</vt:lpstr>
      <vt:lpstr>Проверка ответа пользователя</vt:lpstr>
      <vt:lpstr>завершение игры</vt:lpstr>
      <vt:lpstr>Экран завершения игры</vt:lpstr>
      <vt:lpstr>Добавление функционала кнопки “сыграть снова”</vt:lpstr>
      <vt:lpstr>Добавление функционала кнопки “выйти в главное меню”</vt:lpstr>
      <vt:lpstr>Открытие игры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“Сумма чисел”</dc:title>
  <dc:creator>Егор Гысев</dc:creator>
  <cp:lastModifiedBy>STUDENT</cp:lastModifiedBy>
  <cp:revision>6</cp:revision>
  <dcterms:created xsi:type="dcterms:W3CDTF">2023-06-19T06:41:49Z</dcterms:created>
  <dcterms:modified xsi:type="dcterms:W3CDTF">2023-06-19T11:24:29Z</dcterms:modified>
</cp:coreProperties>
</file>